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22"/>
  </p:notesMasterIdLst>
  <p:sldIdLst>
    <p:sldId id="352" r:id="rId3"/>
    <p:sldId id="342" r:id="rId4"/>
    <p:sldId id="296" r:id="rId5"/>
    <p:sldId id="346" r:id="rId6"/>
    <p:sldId id="354" r:id="rId7"/>
    <p:sldId id="355" r:id="rId8"/>
    <p:sldId id="345" r:id="rId9"/>
    <p:sldId id="350" r:id="rId10"/>
    <p:sldId id="351" r:id="rId11"/>
    <p:sldId id="356" r:id="rId12"/>
    <p:sldId id="357" r:id="rId13"/>
    <p:sldId id="358" r:id="rId14"/>
    <p:sldId id="359" r:id="rId15"/>
    <p:sldId id="360" r:id="rId16"/>
    <p:sldId id="361" r:id="rId17"/>
    <p:sldId id="362" r:id="rId18"/>
    <p:sldId id="363" r:id="rId19"/>
    <p:sldId id="364" r:id="rId20"/>
    <p:sldId id="353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1DEB3D-347C-4325-93BA-F11F4920D97A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A1815-80DB-4650-A289-AD92CE86CB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876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471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9361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86383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55932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0880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040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6123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9976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691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7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Happy Birthday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(1a-1d)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5749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59221"/>
            <a:ext cx="11430000" cy="11331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基础巩固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一、根据句意及图片提示写出单词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6" name="KE7TRX46.eps" descr="id:214749413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92670" y="2064175"/>
            <a:ext cx="2548562" cy="1676838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3741013"/>
            <a:ext cx="622337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10th is Teachers’ Day.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966424" y="3710191"/>
            <a:ext cx="171874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September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76779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E7TRX47.eps" descr="id:214749414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96575" y="204627"/>
            <a:ext cx="2595335" cy="1739336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1858485"/>
            <a:ext cx="671530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Labour Day is on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1st.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KE7TRX48.eps" descr="id:2147494152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37121" y="2510971"/>
            <a:ext cx="2254789" cy="1853525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4635811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1st is China’s National Day.A lot of people come to visit the Great Wall.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315799" y="1858485"/>
            <a:ext cx="8418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May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028069" y="4639401"/>
            <a:ext cx="134043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October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77809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25EG74.eps" descr="id:214749415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66312" y="1241387"/>
            <a:ext cx="1818066" cy="2083659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3467233"/>
            <a:ext cx="11430000" cy="6524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8th is Women’s Day.Let’s go to buy a gift for Mum.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141084" y="3467233"/>
            <a:ext cx="112082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March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175240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496845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二、用括号内所给词的适当形式填空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(five) day of a week is Thursday.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.Jack’s classroom is on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(two) floor.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.Today is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(Mary) twentieth birthday.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829452" y="2060588"/>
            <a:ext cx="80342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fifth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747313" y="2633181"/>
            <a:ext cx="118013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second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042811" y="3126340"/>
            <a:ext cx="120199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Mary’s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49440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42550"/>
            <a:ext cx="11430000" cy="624760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能力提升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三、根据中文提示完成句子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你的祖父母多大年纪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your grandparents?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他的生日在一月还是二月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his birthday in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你朋友的生日是什么时候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friend’s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我们想给他一个惊喜。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want 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你们怎样庆祝你们的生日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 you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birthdays?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79090" y="1770151"/>
            <a:ext cx="250902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old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288110" y="2773213"/>
            <a:ext cx="3504486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January         February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79090" y="3786505"/>
            <a:ext cx="68739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When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is                                     birthday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444566" y="4795550"/>
            <a:ext cx="570701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give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him             a         surprise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64395" y="5839664"/>
            <a:ext cx="388119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How                   celebrate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159187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60915"/>
            <a:ext cx="6595153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四、补全对话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A:Hi, Cindy!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B:Thank you, Bill.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A:Yes.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B:At my home.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A:Great!Can I take my sister to your party?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B:Sure.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A:She is only six.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B:Oh, my sister is six, too.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A:On 8th June.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048072" y="1021558"/>
            <a:ext cx="4762928" cy="345325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A.Where is it?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B.How old is your sister?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C.Happy birthday!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D.When is her birthday?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E.Can you come to my birthday party?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12635" y="100101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3466819" y="151395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1853776" y="207165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  <p:sp>
        <p:nvSpPr>
          <p:cNvPr id="7" name="矩形 6"/>
          <p:cNvSpPr/>
          <p:nvPr/>
        </p:nvSpPr>
        <p:spPr>
          <a:xfrm>
            <a:off x="1956518" y="378239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8" name="矩形 7"/>
          <p:cNvSpPr/>
          <p:nvPr/>
        </p:nvSpPr>
        <p:spPr>
          <a:xfrm>
            <a:off x="4658622" y="486117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804247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98960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思维拓展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五、完形填空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Alan is eleven years old.It is his first time to China to visit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grandparents.Today is Sunday.It’s his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birthday.He gets up early and hopes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some food for his birthday party in the supermarket.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52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22560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he comes out of his bedroom, 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large bowl of noodles on the table.It is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bowl of tomato and egg noodles.Alan usually eats bread and milk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breakfast in America.He likes tomato and egg noodles, but he wants to know why Grandma cooked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this morning.“Grandma,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did you cook noodles for me?You know I often have bread and milk for breakfast.” “Because it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your birthday today,” says Grandma.“In China, eating noodles on your birthday means you can live longer.We call the noodles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changshou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noodles.I hope you can be happy and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every day.”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“Thanks, Grandma.I think it’s the first special gift I get for my birthday,” says Alan.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83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88999"/>
            <a:ext cx="4191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.A.he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B.his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C.she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D.her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.A.ninth	B.nine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C.eleventh	D.eleven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.A.eat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B.eating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C.buy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D.to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.A.see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B.sees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C.look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D.will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.A.a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B.an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C.the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04234" y="288999"/>
            <a:ext cx="490676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.A.of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B.with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C.for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D.at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.A.noodle	B.noodles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C.dumpling	D.dumplings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.A.what	B.how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C.why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D.where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.A.is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B.was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C.are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D.were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.A.sad	B.busy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C.funny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D.healthy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712431" y="410969"/>
            <a:ext cx="0" cy="55718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>
            <a:spLocks noChangeAspect="1"/>
          </p:cNvSpPr>
          <p:nvPr/>
        </p:nvSpPr>
        <p:spPr>
          <a:xfrm>
            <a:off x="381000" y="5843660"/>
            <a:ext cx="457048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BCDBA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CBCAD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296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417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80361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46876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6477060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作业</a:t>
            </a:r>
            <a:r>
              <a:rPr lang="en-US" altLang="zh-CN" sz="360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进阶演练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41617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写出下列基数词对应的序数词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two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four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five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six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seven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eight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nine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ten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eleven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twelve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twenty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152985" y="1518523"/>
            <a:ext cx="76335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first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332649" y="1518523"/>
            <a:ext cx="118013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second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368742" y="2091116"/>
            <a:ext cx="86273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third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5407059" y="2091116"/>
            <a:ext cx="106311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fourth</a:t>
            </a:r>
            <a:endParaRPr lang="zh-CN" altLang="en-US" sz="28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192340" y="2624982"/>
            <a:ext cx="80342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fifth</a:t>
            </a:r>
            <a:endParaRPr lang="zh-CN" altLang="en-US" sz="28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5332649" y="2624982"/>
            <a:ext cx="88197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sixth</a:t>
            </a:r>
            <a:endParaRPr lang="zh-CN" altLang="en-US" sz="28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1368742" y="3163920"/>
            <a:ext cx="127951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seventh</a:t>
            </a:r>
            <a:endParaRPr lang="zh-CN" altLang="en-US" sz="28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5456241" y="3163920"/>
            <a:ext cx="108074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eighth</a:t>
            </a:r>
            <a:endParaRPr lang="zh-CN" altLang="en-US" sz="28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1276577" y="3697786"/>
            <a:ext cx="92204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ninth</a:t>
            </a:r>
            <a:endParaRPr lang="zh-CN" altLang="en-US" sz="280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5332649" y="3728608"/>
            <a:ext cx="92204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tenth</a:t>
            </a:r>
            <a:endParaRPr lang="zh-CN" altLang="en-US" sz="28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1531015" y="4270379"/>
            <a:ext cx="175721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eleventh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5773635" y="4270379"/>
            <a:ext cx="12009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twelfth</a:t>
            </a:r>
            <a:endParaRPr lang="zh-CN" altLang="en-US" sz="280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1471262" y="4838291"/>
            <a:ext cx="151836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twentieth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68568"/>
            <a:ext cx="638828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二、根据图片写出表示相应月份的单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81000" y="3256450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37191" y="3225628"/>
            <a:ext cx="1659429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January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864561" y="3225628"/>
            <a:ext cx="8418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June</a:t>
            </a:r>
            <a:endParaRPr lang="zh-CN" altLang="en-US" sz="28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37191" y="3793540"/>
            <a:ext cx="122180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August</a:t>
            </a:r>
            <a:endParaRPr lang="zh-CN" altLang="en-US" sz="28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805408" y="3793540"/>
            <a:ext cx="169950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November</a:t>
            </a:r>
            <a:endParaRPr lang="zh-CN" altLang="en-US" sz="280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837191" y="4367764"/>
            <a:ext cx="174759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December </a:t>
            </a:r>
            <a:endParaRPr lang="zh-CN" altLang="en-US" sz="2800"/>
          </a:p>
        </p:txBody>
      </p:sp>
      <p:pic>
        <p:nvPicPr>
          <p:cNvPr id="14" name="TE7KR79.eps" descr="id:214748608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623" y="1235988"/>
            <a:ext cx="1388918" cy="1747870"/>
          </a:xfrm>
          <a:prstGeom prst="rect">
            <a:avLst/>
          </a:prstGeom>
        </p:spPr>
      </p:pic>
      <p:pic>
        <p:nvPicPr>
          <p:cNvPr id="15" name="TE7KR80.eps" descr="id:2147486092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9283" y="1235988"/>
            <a:ext cx="1421256" cy="1747870"/>
          </a:xfrm>
          <a:prstGeom prst="rect">
            <a:avLst/>
          </a:prstGeom>
        </p:spPr>
      </p:pic>
      <p:pic>
        <p:nvPicPr>
          <p:cNvPr id="16" name="TE7KR81.eps" descr="id:2147486099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88281" y="1235988"/>
            <a:ext cx="1388918" cy="1747870"/>
          </a:xfrm>
          <a:prstGeom prst="rect">
            <a:avLst/>
          </a:prstGeom>
        </p:spPr>
      </p:pic>
      <p:pic>
        <p:nvPicPr>
          <p:cNvPr id="17" name="TE7KR82.eps" descr="id:2147486106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44941" y="1235988"/>
            <a:ext cx="1388918" cy="1747870"/>
          </a:xfrm>
          <a:prstGeom prst="rect">
            <a:avLst/>
          </a:prstGeom>
        </p:spPr>
      </p:pic>
      <p:pic>
        <p:nvPicPr>
          <p:cNvPr id="18" name="TE7KR83.eps" descr="id:2147486113;FounderCES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01599" y="1235988"/>
            <a:ext cx="1388918" cy="1747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E7KR95.eps" descr="id:2147486120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34505" y="1395161"/>
            <a:ext cx="9446281" cy="4092799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81000" y="761315"/>
            <a:ext cx="2339102" cy="5730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三、补全对话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623879" y="1718162"/>
            <a:ext cx="258756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old are you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17786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E7KR96.eps" descr="id:2147486127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2860" y="713007"/>
            <a:ext cx="9446281" cy="447734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2192365" y="1111984"/>
            <a:ext cx="340349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When is your birthday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69896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837910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is your birthday?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你的生日是什么时候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22nd August.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在美式英语中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表达日期通常先说月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再说日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最后说年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December 20th, 2024(2024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而英式英语中则是先说日再说月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最后说年。日期中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用序数词表示。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mother’s birthday is on November 9th.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我妈妈的生日是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0"/>
            <a:ext cx="332655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序数词的构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成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25EG64.eps" descr="id:214749411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74002" y="652486"/>
            <a:ext cx="7130237" cy="5604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16835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Today is my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(twenty) birthday.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植树节是什么时候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—When is Tree Planting Day?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—It’s on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880734" y="1913369"/>
            <a:ext cx="151836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twentieth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408123" y="4085104"/>
            <a:ext cx="296747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12th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		March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469032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309</TotalTime>
  <Words>435</Words>
  <Application>Microsoft Office PowerPoint</Application>
  <PresentationFormat>宽屏</PresentationFormat>
  <Paragraphs>141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NEU-BZ-S92</vt:lpstr>
      <vt:lpstr>方正大雅宋简体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62</cp:revision>
  <dcterms:created xsi:type="dcterms:W3CDTF">2021-07-19T03:09:34Z</dcterms:created>
  <dcterms:modified xsi:type="dcterms:W3CDTF">2025-09-09T07:24:43Z</dcterms:modified>
</cp:coreProperties>
</file>